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6327"/>
  </p:normalViewPr>
  <p:slideViewPr>
    <p:cSldViewPr snapToGrid="0" snapToObjects="1">
      <p:cViewPr varScale="1">
        <p:scale>
          <a:sx n="153" d="100"/>
          <a:sy n="153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FA920B-F401-AE42-A371-96B6E0EA8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105"/>
          <a:stretch/>
        </p:blipFill>
        <p:spPr>
          <a:xfrm>
            <a:off x="133611" y="0"/>
            <a:ext cx="11924778" cy="6877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99754E-BDD5-2440-8C42-79E51E8AF0BD}"/>
              </a:ext>
            </a:extLst>
          </p:cNvPr>
          <p:cNvSpPr txBox="1"/>
          <p:nvPr/>
        </p:nvSpPr>
        <p:spPr>
          <a:xfrm>
            <a:off x="438412" y="857577"/>
            <a:ext cx="429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iscoSansTT" panose="020B0503020201020303" pitchFamily="34" charset="0"/>
                <a:cs typeface="CiscoSansTT" panose="020B0503020201020303" pitchFamily="34" charset="0"/>
              </a:rPr>
              <a:t>RTP10 Total: 35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B3E7A-1324-E54D-BB3A-A4606A9A0699}"/>
              </a:ext>
            </a:extLst>
          </p:cNvPr>
          <p:cNvSpPr txBox="1"/>
          <p:nvPr/>
        </p:nvSpPr>
        <p:spPr>
          <a:xfrm>
            <a:off x="252609" y="6372709"/>
            <a:ext cx="279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Data as-of: </a:t>
            </a:r>
            <a:r>
              <a:rPr lang="en-US" b="1" dirty="0" err="1">
                <a:solidFill>
                  <a:schemeClr val="bg1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Mon Mar  7 01:40:10 PM EST 2022</a:t>
            </a:r>
            <a:endParaRPr lang="en-US" b="1" dirty="0">
              <a:solidFill>
                <a:schemeClr val="bg1"/>
              </a:solidFill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DD1521-17C5-514B-80F5-BDB74FA2A3EC}"/>
              </a:ext>
            </a:extLst>
          </p:cNvPr>
          <p:cNvSpPr txBox="1"/>
          <p:nvPr/>
        </p:nvSpPr>
        <p:spPr>
          <a:xfrm>
            <a:off x="8505173" y="4609578"/>
            <a:ext cx="180184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1: 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70EF6-187D-6D40-A45E-4D21ABDC3560}"/>
              </a:ext>
            </a:extLst>
          </p:cNvPr>
          <p:cNvSpPr txBox="1"/>
          <p:nvPr/>
        </p:nvSpPr>
        <p:spPr>
          <a:xfrm>
            <a:off x="8505173" y="3897682"/>
            <a:ext cx="180184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2: 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46F97-891B-2F48-B929-1FDE5FF4359B}"/>
              </a:ext>
            </a:extLst>
          </p:cNvPr>
          <p:cNvSpPr txBox="1"/>
          <p:nvPr/>
        </p:nvSpPr>
        <p:spPr>
          <a:xfrm>
            <a:off x="8505173" y="3244334"/>
            <a:ext cx="180184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3: 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29DB9F-3BEA-704F-976A-DA5F5D228DA2}"/>
              </a:ext>
            </a:extLst>
          </p:cNvPr>
          <p:cNvSpPr txBox="1"/>
          <p:nvPr/>
        </p:nvSpPr>
        <p:spPr>
          <a:xfrm>
            <a:off x="8505173" y="2519054"/>
            <a:ext cx="180184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4: 11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DA7F65C-3C9F-7B43-8F3A-95FBD8C75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12" y="223731"/>
            <a:ext cx="1012050" cy="53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983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24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CiscoSansTT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Davis (jadavis)</dc:creator>
  <cp:lastModifiedBy>Jason Davis (jadavis)</cp:lastModifiedBy>
  <cp:revision>4</cp:revision>
  <dcterms:created xsi:type="dcterms:W3CDTF">2022-03-07T18:29:20Z</dcterms:created>
  <dcterms:modified xsi:type="dcterms:W3CDTF">2022-03-07T18:42:05Z</dcterms:modified>
</cp:coreProperties>
</file>

<file path=docProps/thumbnail.jpeg>
</file>